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870" autoAdjust="0"/>
    <p:restoredTop sz="94660"/>
  </p:normalViewPr>
  <p:slideViewPr>
    <p:cSldViewPr>
      <p:cViewPr>
        <p:scale>
          <a:sx n="76" d="100"/>
          <a:sy n="76" d="100"/>
        </p:scale>
        <p:origin x="-100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3E1B-4D2A-40AD-823D-5D8BD425A30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D4B5-2A9A-455E-B5DC-225904415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Pictures\ControlCenter3\Scan\CCF28042016_0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24128" y="2596121"/>
            <a:ext cx="32403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Дорогие друзья! Ознакомьтесь с публикацией. Если кто примет участие, -будет предоставлена возможность рассказать об этом на нашей ежегодной встрече в декабре и сделать публикацию на нашем сайте после возвращения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Radonett</cp:lastModifiedBy>
  <cp:revision>11</cp:revision>
  <dcterms:created xsi:type="dcterms:W3CDTF">2016-04-28T09:13:13Z</dcterms:created>
  <dcterms:modified xsi:type="dcterms:W3CDTF">2016-05-04T12:34:46Z</dcterms:modified>
</cp:coreProperties>
</file>