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23"/>
  </p:handoutMasterIdLst>
  <p:sldIdLst>
    <p:sldId id="256" r:id="rId2"/>
    <p:sldId id="263" r:id="rId3"/>
    <p:sldId id="259" r:id="rId4"/>
    <p:sldId id="262" r:id="rId5"/>
    <p:sldId id="266" r:id="rId6"/>
    <p:sldId id="273" r:id="rId7"/>
    <p:sldId id="258" r:id="rId8"/>
    <p:sldId id="277" r:id="rId9"/>
    <p:sldId id="260" r:id="rId10"/>
    <p:sldId id="272" r:id="rId11"/>
    <p:sldId id="274" r:id="rId12"/>
    <p:sldId id="270" r:id="rId13"/>
    <p:sldId id="280" r:id="rId14"/>
    <p:sldId id="264" r:id="rId15"/>
    <p:sldId id="271" r:id="rId16"/>
    <p:sldId id="275" r:id="rId17"/>
    <p:sldId id="282" r:id="rId18"/>
    <p:sldId id="269" r:id="rId19"/>
    <p:sldId id="276" r:id="rId20"/>
    <p:sldId id="279" r:id="rId21"/>
    <p:sldId id="261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2232" y="-5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8" d="100"/>
          <a:sy n="88" d="100"/>
        </p:scale>
        <p:origin x="-3858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5DAE39-D7BD-4A54-A383-1410B44A6C4C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7F6F08-C6B6-480D-9489-270F423A5AE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66CB-146A-4A56-B8D8-DDE739D7B08A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AE43C33-0762-4F57-93EA-934E6BCDB8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66CB-146A-4A56-B8D8-DDE739D7B08A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43C33-0762-4F57-93EA-934E6BCDB8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66CB-146A-4A56-B8D8-DDE739D7B08A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43C33-0762-4F57-93EA-934E6BCDB8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66CB-146A-4A56-B8D8-DDE739D7B08A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AE43C33-0762-4F57-93EA-934E6BCDB8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66CB-146A-4A56-B8D8-DDE739D7B08A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43C33-0762-4F57-93EA-934E6BCDB8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66CB-146A-4A56-B8D8-DDE739D7B08A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43C33-0762-4F57-93EA-934E6BCDB8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66CB-146A-4A56-B8D8-DDE739D7B08A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AE43C33-0762-4F57-93EA-934E6BCDB8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66CB-146A-4A56-B8D8-DDE739D7B08A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43C33-0762-4F57-93EA-934E6BCDB8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66CB-146A-4A56-B8D8-DDE739D7B08A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43C33-0762-4F57-93EA-934E6BCDB8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66CB-146A-4A56-B8D8-DDE739D7B08A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43C33-0762-4F57-93EA-934E6BCDB8B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F66CB-146A-4A56-B8D8-DDE739D7B08A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E43C33-0762-4F57-93EA-934E6BCDB8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33F66CB-146A-4A56-B8D8-DDE739D7B08A}" type="datetimeFigureOut">
              <a:rPr lang="ru-RU" smtClean="0"/>
              <a:pPr/>
              <a:t>05.12.2017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AE43C33-0762-4F57-93EA-934E6BCDB8B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836712"/>
            <a:ext cx="7990656" cy="2448272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Приветствие выпускников Киевского суворовского училища выпускниками 1975 года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3398912" cy="914400"/>
          </a:xfrm>
        </p:spPr>
        <p:txBody>
          <a:bodyPr>
            <a:normAutofit fontScale="70000" lnSpcReduction="20000"/>
          </a:bodyPr>
          <a:lstStyle/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г. Москва 02 декабря 2017года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2636912"/>
            <a:ext cx="3851920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24744"/>
            <a:ext cx="3384376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124744"/>
            <a:ext cx="3024336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251520" y="188640"/>
            <a:ext cx="8686800" cy="523528"/>
          </a:xfrm>
          <a:prstGeom prst="rect">
            <a:avLst/>
          </a:prstGeom>
        </p:spPr>
        <p:txBody>
          <a:bodyPr vert="horz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КАДЕТСКОЕ БРАТСТВО ЧЕРЕЗ ДЕСЯТИЛЕТИЯ</a:t>
            </a:r>
            <a:endParaRPr kumimoji="0" lang="ru-RU" sz="3600" b="0" i="0" u="none" strike="noStrike" kern="1200" cap="all" spc="0" normalizeH="0" baseline="0" noProof="0" dirty="0">
              <a:ln>
                <a:noFill/>
              </a:ln>
              <a:solidFill>
                <a:schemeClr val="tx2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macbook\Desktop\Встреча КвСВУ\IMG-20171203-WA0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0150" y="1443038"/>
            <a:ext cx="6743700" cy="3971925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1412776"/>
            <a:ext cx="1440160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1484784"/>
            <a:ext cx="129614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692696"/>
            <a:ext cx="3312368" cy="5220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692696"/>
            <a:ext cx="3385964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acbook\Desktop\Встреча КвСВУ\IMG-20171203-WA00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548680"/>
            <a:ext cx="7704856" cy="5832648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2656"/>
            <a:ext cx="129614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332656"/>
            <a:ext cx="971600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332656"/>
            <a:ext cx="7992888" cy="6147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476672"/>
            <a:ext cx="3528391" cy="5848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52090"/>
            <a:ext cx="3672408" cy="5857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acbook\Desktop\Встреча КвСВУ\витя и 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2880320" cy="3024335"/>
          </a:xfrm>
          <a:prstGeom prst="rect">
            <a:avLst/>
          </a:prstGeom>
          <a:noFill/>
        </p:spPr>
      </p:pic>
      <p:pic>
        <p:nvPicPr>
          <p:cNvPr id="2051" name="Picture 3" descr="C:\Users\macbook\Desktop\Встреча КвСВУ\IMG-20171203-WA0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3212976"/>
            <a:ext cx="3456384" cy="2880320"/>
          </a:xfrm>
          <a:prstGeom prst="rect">
            <a:avLst/>
          </a:prstGeom>
          <a:noFill/>
        </p:spPr>
      </p:pic>
      <p:pic>
        <p:nvPicPr>
          <p:cNvPr id="2052" name="Picture 4" descr="C:\Users\macbook\Desktop\Встреча КвСВУ\IMG-20171203-WA006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9592" y="3284984"/>
            <a:ext cx="1944215" cy="2880320"/>
          </a:xfrm>
          <a:prstGeom prst="rect">
            <a:avLst/>
          </a:prstGeom>
          <a:noFill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6136" y="404664"/>
            <a:ext cx="252028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macbook\Desktop\Встреча КвСВУ\IMG_20171124_06515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3848" y="188640"/>
            <a:ext cx="2232249" cy="59647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acbook\Desktop\Встреча КвСВУ\IMG-20171203-WA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4032448" cy="4248472"/>
          </a:xfrm>
          <a:prstGeom prst="rect">
            <a:avLst/>
          </a:prstGeom>
          <a:noFill/>
        </p:spPr>
      </p:pic>
      <p:pic>
        <p:nvPicPr>
          <p:cNvPr id="4" name="Picture 4" descr="C:\Users\macbook\Desktop\Встреча КвСВУ\IMG-20171203-WA0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068960"/>
            <a:ext cx="4592960" cy="3426718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260648"/>
            <a:ext cx="2160240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4941168"/>
            <a:ext cx="223224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76256" y="1700808"/>
            <a:ext cx="2088231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9992" y="1700808"/>
            <a:ext cx="2195736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08720"/>
            <a:ext cx="3096344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 descr="D:\Фото\Фото альбом\подготовка слайд-шоу\1\6 2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645024"/>
            <a:ext cx="3816424" cy="2492896"/>
          </a:xfrm>
          <a:prstGeom prst="rect">
            <a:avLst/>
          </a:prstGeom>
          <a:noFill/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908720"/>
            <a:ext cx="3816424" cy="259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acbook\Desktop\Встреча КвСВУ\IMG-20171203-WA0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20688"/>
            <a:ext cx="8136904" cy="5544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8" y="357188"/>
            <a:ext cx="8658225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macbook\Desktop\Встреча КвСВУ\знам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1" y="476672"/>
            <a:ext cx="8064896" cy="59046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4084" y="404664"/>
            <a:ext cx="7742372" cy="5976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macbook\Desktop\1478465188_940125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7" y="1700808"/>
            <a:ext cx="8496944" cy="37669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91880" y="3356992"/>
            <a:ext cx="5290170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60648"/>
            <a:ext cx="561662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 descr="C:\Users\macbook\YandexDisk\Скриншоты\2017-11-25_16-16-21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212976"/>
            <a:ext cx="1440160" cy="3312368"/>
          </a:xfrm>
          <a:prstGeom prst="rect">
            <a:avLst/>
          </a:prstGeom>
          <a:noFill/>
        </p:spPr>
      </p:pic>
      <p:pic>
        <p:nvPicPr>
          <p:cNvPr id="7" name="Picture 2" descr="C:\Users\macbook\Desktop\2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5" y="620688"/>
            <a:ext cx="3024335" cy="2088232"/>
          </a:xfrm>
          <a:prstGeom prst="rect">
            <a:avLst/>
          </a:prstGeom>
          <a:noFill/>
        </p:spPr>
      </p:pic>
      <p:pic>
        <p:nvPicPr>
          <p:cNvPr id="8" name="Picture 3" descr="C:\Users\macbook\Desktop\7-2-1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1680" y="3717032"/>
            <a:ext cx="1728192" cy="2520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52352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7 ноября КРЕЩАТИК</a:t>
            </a:r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8712968" cy="4879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524" y="1124744"/>
            <a:ext cx="8568952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764704"/>
            <a:ext cx="3096344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764704"/>
            <a:ext cx="4972224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acbook\Desktop\Встреча КвСВУ\IMG-20171203-WA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4464496" cy="2952327"/>
          </a:xfrm>
          <a:prstGeom prst="rect">
            <a:avLst/>
          </a:prstGeom>
          <a:noFill/>
        </p:spPr>
      </p:pic>
      <p:pic>
        <p:nvPicPr>
          <p:cNvPr id="4099" name="Picture 3" descr="C:\Users\macbook\Desktop\Встреча КвСВУ\IMG-20171203-WA0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501008"/>
            <a:ext cx="4084489" cy="3022650"/>
          </a:xfrm>
          <a:prstGeom prst="rect">
            <a:avLst/>
          </a:prstGeom>
          <a:noFill/>
        </p:spPr>
      </p:pic>
      <p:pic>
        <p:nvPicPr>
          <p:cNvPr id="4" name="Picture 2" descr="C:\Users\macbook\Desktop\Встреча КвСВУ\IMG_20171203_223710_resized_20171203_1044549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8" y="3861048"/>
            <a:ext cx="3707904" cy="2420888"/>
          </a:xfrm>
          <a:prstGeom prst="rect">
            <a:avLst/>
          </a:prstGeom>
          <a:noFill/>
        </p:spPr>
      </p:pic>
      <p:pic>
        <p:nvPicPr>
          <p:cNvPr id="3074" name="Picture 2" descr="C:\Users\macbook\Desktop\Встреча КвСВУ\IMG_20171204_072232_resized_20171204_0723527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692696"/>
            <a:ext cx="3600400" cy="2376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692697"/>
            <a:ext cx="8064895" cy="5184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636</TotalTime>
  <Words>21</Words>
  <Application>Microsoft Office PowerPoint</Application>
  <PresentationFormat>Экран (4:3)</PresentationFormat>
  <Paragraphs>6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Трек</vt:lpstr>
      <vt:lpstr>Приветствие выпускников Киевского суворовского училища выпускниками 1975 года</vt:lpstr>
      <vt:lpstr>Слайд 2</vt:lpstr>
      <vt:lpstr>Слайд 3</vt:lpstr>
      <vt:lpstr>Слайд 4</vt:lpstr>
      <vt:lpstr>7 ноября КРЕЩАТИК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macbook</dc:creator>
  <cp:lastModifiedBy>macbook</cp:lastModifiedBy>
  <cp:revision>68</cp:revision>
  <dcterms:created xsi:type="dcterms:W3CDTF">2017-12-02T02:03:23Z</dcterms:created>
  <dcterms:modified xsi:type="dcterms:W3CDTF">2017-12-05T05:08:11Z</dcterms:modified>
</cp:coreProperties>
</file>